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Web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Module 1 Overview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 of Web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technologies in web development:</a:t>
            </a:r>
          </a:p>
          <a:p>
            <a:r>
              <a:t>- HTML (Structure)</a:t>
            </a:r>
          </a:p>
          <a:p>
            <a:r>
              <a:t>- CSS (Styling)</a:t>
            </a:r>
          </a:p>
          <a:p>
            <a:r>
              <a:t>- JavaScript (Interactivity)</a:t>
            </a:r>
          </a:p>
          <a:p>
            <a:r>
              <a:t>- Backend Technologies (Node.js, PHP, Python)</a:t>
            </a:r>
          </a:p>
          <a:p>
            <a:r>
              <a:t>- Databases (MySQL, MongoDB)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Setting Up a Development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Essential tools:</a:t>
            </a:r>
          </a:p>
          <a:p>
            <a:r>
              <a:t>- Code Editor (VS Code, Sublime Text)</a:t>
            </a:r>
          </a:p>
          <a:p>
            <a:r>
              <a:t>- Web Browsers (Chrome, Firefox)</a:t>
            </a:r>
          </a:p>
          <a:p>
            <a:r>
              <a:t>- Local Server (XAMPP, WAMP)</a:t>
            </a:r>
          </a:p>
          <a:p>
            <a:r>
              <a:t>- Version Control (Git, GitHub)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the Internet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Basic concepts:</a:t>
            </a:r>
          </a:p>
          <a:p>
            <a:r>
              <a:t>- The Internet is a global network of connected devices</a:t>
            </a:r>
          </a:p>
          <a:p>
            <a:r>
              <a:t>- Websites are hosted on servers and accessed by clients (browsers)</a:t>
            </a:r>
          </a:p>
          <a:p>
            <a:r>
              <a:t>- Communication happens via HTTP/HTTPS protocols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Websites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 components:</a:t>
            </a:r>
          </a:p>
          <a:p>
            <a:r>
              <a:t>- Frontend (User Interface, built with HTML, CSS, JS)</a:t>
            </a:r>
          </a:p>
          <a:p>
            <a:r>
              <a:t>- Backend (Server-side logic, APIs, Databases)</a:t>
            </a:r>
          </a:p>
          <a:p>
            <a:r>
              <a:t>- Full-stack combines both frontend and backend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